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60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7200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48B07-2C06-4CF2-8E91-F7385E71E2CB}" type="datetimeFigureOut">
              <a:rPr lang="en-US" dirty="0"/>
              <a:t>8/22/2019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069D4-B020-4602-B87C-B094679675DF}" type="datetimeFigureOut">
              <a:rPr lang="en-US" dirty="0"/>
              <a:t>8/22/2019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11EA-3D59-4DFE-9385-0A032B3191AF}" type="datetimeFigureOut">
              <a:rPr lang="en-US" dirty="0"/>
              <a:t>8/22/2019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936D4-0671-4B70-A95D-BFBC9A35DA5B}" type="datetimeFigureOut">
              <a:rPr lang="en-US" dirty="0"/>
              <a:t>8/22/2019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DDD67DAC-232D-4042-B5C0-E64770A42A28}" type="datetimeFigureOut">
              <a:rPr lang="en-US" dirty="0"/>
              <a:t>8/22/2019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ECD2C-79BD-4B90-B3FA-E3B19B3FF97B}" type="datetimeFigureOut">
              <a:rPr lang="en-US" dirty="0"/>
              <a:t>8/22/2019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9FDB6-7A26-4DBB-9BB0-088C0534314D}" type="datetimeFigureOut">
              <a:rPr lang="en-US" dirty="0"/>
              <a:t>8/22/2019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7C72F-E0F0-449A-A903-6D7865ED3EFA}" type="datetimeFigureOut">
              <a:rPr lang="en-US" dirty="0"/>
              <a:t>8/22/2019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1207D-C9F3-42EA-960B-DC9955B358C7}" type="datetimeFigureOut">
              <a:rPr lang="en-US" dirty="0"/>
              <a:t>8/22/2019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827A6-8947-4115-8D9E-E89B1EC0518D}" type="datetimeFigureOut">
              <a:rPr lang="en-US" dirty="0"/>
              <a:t>8/22/2019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60A6F-F31A-4CA3-B222-0B3C224FF998}" type="datetimeFigureOut">
              <a:rPr lang="en-US" dirty="0"/>
              <a:t>8/22/2019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648A1663-7765-4EF4-B97F-A02E70C6265E}" type="datetimeFigureOut">
              <a:rPr lang="en-US" dirty="0"/>
              <a:t>8/22/2019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0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Español</a:t>
            </a:r>
            <a:r>
              <a:rPr lang="en-US" dirty="0"/>
              <a:t> Uno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715466"/>
          </a:xfrm>
        </p:spPr>
        <p:txBody>
          <a:bodyPr>
            <a:normAutofit/>
          </a:bodyPr>
          <a:lstStyle/>
          <a:p>
            <a:r>
              <a:rPr lang="en-US" dirty="0" err="1"/>
              <a:t>Señorita</a:t>
            </a:r>
            <a:r>
              <a:rPr lang="en-US" dirty="0"/>
              <a:t> Hensler	           	       www.henspanol.weebly.com</a:t>
            </a:r>
          </a:p>
          <a:p>
            <a:r>
              <a:rPr lang="en-US" dirty="0"/>
              <a:t>ehensler@wcpss.net	          Quizlet Flashcards:  SrtaHensler2   </a:t>
            </a:r>
          </a:p>
          <a:p>
            <a:r>
              <a:rPr lang="en-US" dirty="0"/>
              <a:t>                                              Remind code: rmd.at/</a:t>
            </a:r>
            <a:r>
              <a:rPr lang="en-US" dirty="0" err="1"/>
              <a:t>hensleruno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06062" y="334851"/>
            <a:ext cx="118485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Sorry to miss you all, but I am currently coaching a volleyball match.  Please view the short slideshow and write down any information that you need.  Email me if you have questions or concerns!  ¡Gracias!</a:t>
            </a:r>
          </a:p>
        </p:txBody>
      </p:sp>
    </p:spTree>
    <p:extLst>
      <p:ext uri="{BB962C8B-B14F-4D97-AF65-F5344CB8AC3E}">
        <p14:creationId xmlns:p14="http://schemas.microsoft.com/office/powerpoint/2010/main" val="1026186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"/>
    </mc:Choice>
    <mc:Fallback xmlns="">
      <p:transition spd="slow" advClick="0" advTm="60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Supplies Needed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060" y="2121408"/>
            <a:ext cx="11818513" cy="4050792"/>
          </a:xfrm>
        </p:spPr>
        <p:txBody>
          <a:bodyPr>
            <a:normAutofit/>
          </a:bodyPr>
          <a:lstStyle/>
          <a:p>
            <a:r>
              <a:rPr lang="en-US" sz="3200" dirty="0"/>
              <a:t>3-ring binder </a:t>
            </a:r>
          </a:p>
          <a:p>
            <a:pPr marL="548640" lvl="2" indent="0">
              <a:buNone/>
            </a:pPr>
            <a:r>
              <a:rPr lang="en-US" sz="2800" dirty="0"/>
              <a:t>(for Spanish only or combined with other subjects)</a:t>
            </a:r>
          </a:p>
          <a:p>
            <a:r>
              <a:rPr lang="en-US" sz="3200" dirty="0"/>
              <a:t>Writing utensil of your choice</a:t>
            </a:r>
          </a:p>
          <a:p>
            <a:r>
              <a:rPr lang="en-US" sz="3200" dirty="0"/>
              <a:t>Notebook paper</a:t>
            </a:r>
          </a:p>
          <a:p>
            <a:r>
              <a:rPr lang="en-US" sz="3200" dirty="0"/>
              <a:t>Dry erase markers </a:t>
            </a:r>
          </a:p>
          <a:p>
            <a:pPr marL="548640" lvl="2" indent="0">
              <a:buNone/>
            </a:pPr>
            <a:r>
              <a:rPr lang="en-US" sz="2800" dirty="0"/>
              <a:t>(if you don’t want to use the class supply)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1034" y="5679584"/>
            <a:ext cx="118485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Sorry to miss you all, but I am currently coaching a volleyball match.  Please view the short slideshow and write down any information that you need.  Email me if you have questions or concerns!  ¡Gracias!</a:t>
            </a:r>
          </a:p>
        </p:txBody>
      </p:sp>
    </p:spTree>
    <p:extLst>
      <p:ext uri="{BB962C8B-B14F-4D97-AF65-F5344CB8AC3E}">
        <p14:creationId xmlns:p14="http://schemas.microsoft.com/office/powerpoint/2010/main" val="3210121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5000"/>
    </mc:Choice>
    <mc:Fallback xmlns="">
      <p:transition spd="slow" advClick="0" advTm="45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Grading Policy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Tests/Projects/Presentations</a:t>
            </a:r>
            <a:r>
              <a:rPr lang="en-US" sz="3600" dirty="0">
                <a:sym typeface="Wingdings" panose="05000000000000000000" pitchFamily="2" charset="2"/>
              </a:rPr>
              <a:t>40%</a:t>
            </a:r>
          </a:p>
          <a:p>
            <a:r>
              <a:rPr lang="en-US" sz="3600" dirty="0">
                <a:sym typeface="Wingdings" panose="05000000000000000000" pitchFamily="2" charset="2"/>
              </a:rPr>
              <a:t>Quizzes45%</a:t>
            </a:r>
          </a:p>
          <a:p>
            <a:r>
              <a:rPr lang="en-US" sz="3600" dirty="0">
                <a:sym typeface="Wingdings" panose="05000000000000000000" pitchFamily="2" charset="2"/>
              </a:rPr>
              <a:t>Classwork/Homework15%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6164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0"/>
    </mc:Choice>
    <mc:Fallback xmlns="">
      <p:transition spd="slow" advClick="0" advTm="40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Vocabulary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245" y="2121408"/>
            <a:ext cx="11578107" cy="4050792"/>
          </a:xfrm>
        </p:spPr>
        <p:txBody>
          <a:bodyPr numCol="2">
            <a:noAutofit/>
          </a:bodyPr>
          <a:lstStyle/>
          <a:p>
            <a:r>
              <a:rPr lang="en-US" sz="3200" dirty="0"/>
              <a:t>Adjectives to describe  yourself and others</a:t>
            </a:r>
          </a:p>
          <a:p>
            <a:r>
              <a:rPr lang="en-US" sz="3200" dirty="0"/>
              <a:t>Basic conversation starters</a:t>
            </a:r>
          </a:p>
          <a:p>
            <a:r>
              <a:rPr lang="en-US" sz="3200" dirty="0"/>
              <a:t>Numbers</a:t>
            </a:r>
          </a:p>
          <a:p>
            <a:r>
              <a:rPr lang="en-US" sz="3200" dirty="0"/>
              <a:t>Days of the week &amp; months   of the year</a:t>
            </a:r>
          </a:p>
          <a:p>
            <a:r>
              <a:rPr lang="en-US" sz="3200" dirty="0"/>
              <a:t>Body parts</a:t>
            </a:r>
          </a:p>
          <a:p>
            <a:r>
              <a:rPr lang="en-US" sz="3200" dirty="0"/>
              <a:t>Clothing</a:t>
            </a:r>
          </a:p>
          <a:p>
            <a:r>
              <a:rPr lang="en-US" sz="3200" dirty="0"/>
              <a:t>Colors</a:t>
            </a:r>
          </a:p>
          <a:p>
            <a:r>
              <a:rPr lang="en-US" sz="3200" dirty="0"/>
              <a:t>School supplies</a:t>
            </a:r>
          </a:p>
          <a:p>
            <a:r>
              <a:rPr lang="en-US" sz="3200" dirty="0"/>
              <a:t>Sports</a:t>
            </a:r>
          </a:p>
          <a:p>
            <a:r>
              <a:rPr lang="en-US" sz="3200" dirty="0"/>
              <a:t>Places in the community</a:t>
            </a:r>
          </a:p>
          <a:p>
            <a:r>
              <a:rPr lang="en-US" sz="3200" dirty="0"/>
              <a:t>Family members</a:t>
            </a:r>
          </a:p>
          <a:p>
            <a:r>
              <a:rPr lang="en-US" sz="3200" dirty="0"/>
              <a:t>Foods &amp; drinks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6062" y="180303"/>
            <a:ext cx="118485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Sorry to miss you all, but I am currently coaching a volleyball match.  Please view the short slideshow and write down any information that you need.  Email me if you have questions or concerns!  ¡Gracias!</a:t>
            </a:r>
          </a:p>
        </p:txBody>
      </p:sp>
    </p:spTree>
    <p:extLst>
      <p:ext uri="{BB962C8B-B14F-4D97-AF65-F5344CB8AC3E}">
        <p14:creationId xmlns:p14="http://schemas.microsoft.com/office/powerpoint/2010/main" val="2454407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5000"/>
    </mc:Choice>
    <mc:Fallback xmlns="">
      <p:transition spd="slow" advClick="0" advTm="45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252810"/>
            <a:ext cx="10058400" cy="1609344"/>
          </a:xfrm>
        </p:spPr>
        <p:txBody>
          <a:bodyPr/>
          <a:lstStyle/>
          <a:p>
            <a:r>
              <a:rPr lang="en-US" dirty="0"/>
              <a:t>Where we will go…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245" y="1580495"/>
            <a:ext cx="11578107" cy="4050792"/>
          </a:xfrm>
        </p:spPr>
        <p:txBody>
          <a:bodyPr numCol="2">
            <a:noAutofit/>
          </a:bodyPr>
          <a:lstStyle/>
          <a:p>
            <a:r>
              <a:rPr lang="en-US" sz="3200" dirty="0"/>
              <a:t>By the end of the semester, your student will be able to…</a:t>
            </a:r>
          </a:p>
          <a:p>
            <a:pPr lvl="2"/>
            <a:r>
              <a:rPr lang="en-US" sz="2800" dirty="0"/>
              <a:t>Describe self &amp; others physical and personality traits</a:t>
            </a:r>
          </a:p>
          <a:p>
            <a:pPr lvl="2"/>
            <a:r>
              <a:rPr lang="en-US" sz="2800" dirty="0"/>
              <a:t>Tell likes/dislikes of self &amp; others</a:t>
            </a:r>
          </a:p>
          <a:p>
            <a:pPr lvl="2"/>
            <a:r>
              <a:rPr lang="en-US" sz="2800" dirty="0"/>
              <a:t>Describe the location of items</a:t>
            </a:r>
          </a:p>
          <a:p>
            <a:pPr lvl="2"/>
            <a:r>
              <a:rPr lang="en-US" sz="2800" dirty="0"/>
              <a:t>Talk about afterschool activities</a:t>
            </a:r>
          </a:p>
          <a:p>
            <a:pPr lvl="2"/>
            <a:r>
              <a:rPr lang="en-US" sz="2800" dirty="0"/>
              <a:t>Talk about places in the community and what one does at those places</a:t>
            </a:r>
          </a:p>
          <a:p>
            <a:pPr lvl="2"/>
            <a:r>
              <a:rPr lang="en-US" sz="2800" dirty="0"/>
              <a:t>Read and understand simple passages in Spanish</a:t>
            </a:r>
          </a:p>
          <a:p>
            <a:pPr lvl="2"/>
            <a:r>
              <a:rPr lang="en-US" sz="2800" dirty="0"/>
              <a:t>Present basic conversations using relevant vocabulary learned in class</a:t>
            </a:r>
          </a:p>
          <a:p>
            <a:pPr lvl="2"/>
            <a:r>
              <a:rPr lang="en-US" sz="2800" dirty="0"/>
              <a:t>Write basic Spanish sentences with more and more detail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3437" y="5927499"/>
            <a:ext cx="118485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Sorry to miss you all, but I am currently coaching a volleyball match.  Please view the short slideshow and write down any information that you need.  Email me if you have questions or concerns!  ¡Gracias!</a:t>
            </a:r>
          </a:p>
        </p:txBody>
      </p:sp>
    </p:spTree>
    <p:extLst>
      <p:ext uri="{BB962C8B-B14F-4D97-AF65-F5344CB8AC3E}">
        <p14:creationId xmlns:p14="http://schemas.microsoft.com/office/powerpoint/2010/main" val="184892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"/>
    </mc:Choice>
    <mc:Fallback xmlns="">
      <p:transition spd="slow" advClick="0" advTm="60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Classroom Donations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We could always use:</a:t>
            </a:r>
          </a:p>
          <a:p>
            <a:pPr lvl="2"/>
            <a:r>
              <a:rPr lang="en-US" sz="2800" dirty="0"/>
              <a:t>Soft tissues for our runny noses</a:t>
            </a:r>
          </a:p>
          <a:p>
            <a:pPr lvl="2"/>
            <a:r>
              <a:rPr lang="en-US" sz="2800" dirty="0"/>
              <a:t>Dry erase markers</a:t>
            </a:r>
          </a:p>
          <a:p>
            <a:pPr lvl="2"/>
            <a:r>
              <a:rPr lang="en-US" sz="2800" dirty="0"/>
              <a:t>Mr. Clean magic erasers or a generic brand like those</a:t>
            </a:r>
          </a:p>
          <a:p>
            <a:pPr lvl="2"/>
            <a:r>
              <a:rPr lang="en-US" sz="2800" dirty="0"/>
              <a:t>Old (yet cleaned) socks to be used as erasers</a:t>
            </a:r>
          </a:p>
          <a:p>
            <a:pPr lvl="2"/>
            <a:r>
              <a:rPr lang="en-US" sz="2800" dirty="0"/>
              <a:t>Fun colored copy paper</a:t>
            </a:r>
          </a:p>
          <a:p>
            <a:pPr lvl="2"/>
            <a:r>
              <a:rPr lang="en-US" sz="2800" dirty="0"/>
              <a:t>Hand sanitizer</a:t>
            </a:r>
          </a:p>
          <a:p>
            <a:pPr lvl="2"/>
            <a:r>
              <a:rPr lang="en-US" sz="2800" dirty="0"/>
              <a:t>Disinfectant wipes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3437" y="5927499"/>
            <a:ext cx="11848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This concludes the presentation.  Again, please email me with any questions or concerns!  ¡Gracias!</a:t>
            </a:r>
          </a:p>
        </p:txBody>
      </p:sp>
    </p:spTree>
    <p:extLst>
      <p:ext uri="{BB962C8B-B14F-4D97-AF65-F5344CB8AC3E}">
        <p14:creationId xmlns:p14="http://schemas.microsoft.com/office/powerpoint/2010/main" val="4170386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"/>
    </mc:Choice>
    <mc:Fallback xmlns="">
      <p:transition spd="slow" advClick="0" advTm="60000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Wood Type">
      <a:majorFont>
        <a:latin typeface="Arial Black" panose="020B0A04020102020204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 panose="020B0604020202020204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BE1B6DD8-9976-4550-A6F4-B2DD4EA939D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1267</TotalTime>
  <Words>407</Words>
  <Application>Microsoft Office PowerPoint</Application>
  <PresentationFormat>Widescreen</PresentationFormat>
  <Paragraphs>52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Arial Black</vt:lpstr>
      <vt:lpstr>Wingdings</vt:lpstr>
      <vt:lpstr>Wood Type</vt:lpstr>
      <vt:lpstr>Español Uno</vt:lpstr>
      <vt:lpstr>Supplies Needed</vt:lpstr>
      <vt:lpstr>Grading Policy</vt:lpstr>
      <vt:lpstr>Vocabulary Topics</vt:lpstr>
      <vt:lpstr>Where we will go…</vt:lpstr>
      <vt:lpstr>Classroom Donations</vt:lpstr>
    </vt:vector>
  </TitlesOfParts>
  <Company>Wake County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Español Uno</dc:title>
  <dc:creator>Erin Hensler</dc:creator>
  <cp:lastModifiedBy>Erin Hensler</cp:lastModifiedBy>
  <cp:revision>5</cp:revision>
  <dcterms:created xsi:type="dcterms:W3CDTF">2018-08-22T19:10:49Z</dcterms:created>
  <dcterms:modified xsi:type="dcterms:W3CDTF">2019-08-23T14:33:29Z</dcterms:modified>
</cp:coreProperties>
</file>